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2" r:id="rId2"/>
    <p:sldId id="46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0" r:id="rId12"/>
    <p:sldId id="511" r:id="rId13"/>
    <p:sldId id="512" r:id="rId14"/>
    <p:sldId id="419" r:id="rId15"/>
    <p:sldId id="505" r:id="rId16"/>
    <p:sldId id="506" r:id="rId17"/>
    <p:sldId id="507" r:id="rId18"/>
    <p:sldId id="498" r:id="rId19"/>
    <p:sldId id="499" r:id="rId20"/>
    <p:sldId id="504" r:id="rId21"/>
    <p:sldId id="503" r:id="rId22"/>
    <p:sldId id="487" r:id="rId23"/>
    <p:sldId id="399" r:id="rId24"/>
    <p:sldId id="409" r:id="rId25"/>
    <p:sldId id="485" r:id="rId26"/>
    <p:sldId id="4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(1)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(2)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6" y="1131678"/>
            <a:ext cx="11014286" cy="51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(3)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1" y="1083569"/>
            <a:ext cx="9809809" cy="5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(Responsive 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Application Mobile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Virtual Data Model ( VDM 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505295" y="4880528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667747" y="1620419"/>
            <a:ext cx="5429630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600" dirty="0" smtClean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External interfaces</a:t>
            </a:r>
          </a:p>
          <a:p>
            <a:pPr lvl="1"/>
            <a:endParaRPr lang="de-DE" dirty="0" smtClean="0"/>
          </a:p>
          <a:p>
            <a:r>
              <a:rPr lang="de-DE" sz="1800" dirty="0" smtClean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Implemented as ABAP CDS views (core data services)</a:t>
            </a:r>
          </a:p>
          <a:p>
            <a:endParaRPr lang="de-DE" dirty="0" smtClean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74684" y="2651416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40383" y="5326570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42872" y="3151371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914757" y="3841479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69884" y="3627064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69883" y="436338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607070" y="362230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3607070" y="436338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914757" y="4582558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92321" y="4065416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2" y="1323360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216384" y="2630628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89671" y="2655771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98" y="1312921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117" y="1284421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VDM Layering Architecture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484243"/>
            <a:ext cx="11114286" cy="50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Type’s of VDM View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432170" y="961211"/>
            <a:ext cx="4693567" cy="383809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Annotations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=""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=""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=""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=""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=""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=""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=""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86543" y="1363996"/>
            <a:ext cx="255402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  <a:endParaRPr lang="en-IN" sz="2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5013616" y="2418293"/>
            <a:ext cx="1776262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  <a:endParaRPr lang="en-IN" sz="20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6010098" y="3403383"/>
            <a:ext cx="2259265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  <a:endParaRPr lang="en-IN" sz="2000" b="1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5013615" y="4671036"/>
            <a:ext cx="202329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  <a:endParaRPr lang="en-IN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886543" y="5524504"/>
            <a:ext cx="151768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  <a:endParaRPr lang="en-IN" sz="2000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=""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=""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=""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=""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=""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=""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=""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Data Category Annotations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24000" y="749785"/>
            <a:ext cx="11545200" cy="4391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Plain transaction data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#FACT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#CUBE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Language-dependent texts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#TEXT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Hierarchies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#HIERARCHY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796825"/>
            <a:ext cx="1169624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CDS </a:t>
            </a:r>
            <a:r>
              <a:rPr lang="en-US" i="1" dirty="0" smtClean="0"/>
              <a:t>Angle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Create your own OData Service on top of CDS </a:t>
            </a:r>
            <a:r>
              <a:rPr lang="en-US" i="1" dirty="0" smtClean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Create Fiori App  by CDS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endParaRPr lang="en-US" i="1" dirty="0"/>
          </a:p>
          <a:p>
            <a:r>
              <a:rPr lang="en-US" dirty="0"/>
              <a:t>--Break--</a:t>
            </a:r>
          </a:p>
          <a:p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Consumption </a:t>
            </a:r>
            <a:r>
              <a:rPr lang="en-US" i="1" dirty="0" smtClean="0"/>
              <a:t>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UI </a:t>
            </a:r>
            <a:r>
              <a:rPr lang="en-US" i="1" dirty="0" smtClean="0"/>
              <a:t>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Consume CDS by Analytical </a:t>
            </a:r>
            <a:r>
              <a:rPr lang="en-US" i="1" dirty="0" smtClean="0"/>
              <a:t>tools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by Analytical Tools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Exercise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Benton Sans"/>
                <a:hlinkClick r:id="rId4"/>
              </a:rPr>
              <a:t>Consume CDS by Analytics using VDM Concept</a:t>
            </a:r>
            <a:endParaRPr lang="en-US" sz="2000" dirty="0" smtClean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b="1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24131" y="1576172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/>
              <a:t>Efficient development </a:t>
            </a:r>
            <a:endParaRPr lang="en-US" sz="18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CDS Associations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25336" y="1351761"/>
            <a:ext cx="5416640" cy="507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 smtClean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 smtClean="0"/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ON condition represents JOIN condition</a:t>
            </a:r>
            <a:br>
              <a:rPr lang="en-US" altLang="de-DE" dirty="0" smtClean="0"/>
            </a:br>
            <a:r>
              <a:rPr lang="en-US" altLang="de-DE" dirty="0" smtClean="0">
                <a:sym typeface="Wingdings" panose="05000000000000000000" pitchFamily="2" charset="2"/>
              </a:rPr>
              <a:t></a:t>
            </a:r>
            <a:r>
              <a:rPr lang="en-US" altLang="de-DE" dirty="0" smtClean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 smtClean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Filter Expressions Support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CDS Associations : Advantages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24000" y="1692001"/>
            <a:ext cx="4224188" cy="43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Why would you use associations?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Easy model consumption</a:t>
            </a:r>
          </a:p>
          <a:p>
            <a:pPr lvl="3">
              <a:spcBef>
                <a:spcPts val="800"/>
              </a:spcBef>
            </a:pPr>
            <a:r>
              <a:rPr lang="en-US" dirty="0" smtClean="0"/>
              <a:t>Path expressions</a:t>
            </a:r>
          </a:p>
          <a:p>
            <a:pPr lvl="3">
              <a:spcBef>
                <a:spcPts val="800"/>
              </a:spcBef>
            </a:pPr>
            <a:r>
              <a:rPr lang="en-US" dirty="0" smtClean="0"/>
              <a:t>Filter expressions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Small(</a:t>
            </a:r>
            <a:r>
              <a:rPr lang="en-US" dirty="0" err="1" smtClean="0"/>
              <a:t>er</a:t>
            </a:r>
            <a:r>
              <a:rPr lang="en-US" dirty="0" smtClean="0"/>
              <a:t>) re-use views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“JOINs on demand”: </a:t>
            </a:r>
            <a:br>
              <a:rPr lang="en-US" dirty="0" smtClean="0"/>
            </a:br>
            <a:r>
              <a:rPr lang="en-US" dirty="0" smtClean="0"/>
              <a:t>JOINs are only generated if the corresponding association is consumed</a:t>
            </a:r>
            <a:endParaRPr lang="en-US" dirty="0"/>
          </a:p>
        </p:txBody>
      </p:sp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89" y="1576264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When to Use which Annotation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97472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50248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43768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49949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96456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119537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  <a:endParaRPr lang="en-IN" sz="2800" b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56826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31957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56826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31957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56826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31957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56826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</a:t>
            </a:r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31957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56826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31957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37047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37047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37047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37047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37047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Create ODATA on top of CDS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 smtClean="0">
                <a:latin typeface="Arial" pitchFamily="34" charset="0"/>
                <a:cs typeface="Arial" pitchFamily="34" charset="0"/>
              </a:rPr>
              <a:t>ODATA</a:t>
            </a:r>
            <a:endParaRPr lang="en-IN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Exercise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1886" y="975045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oper Black" panose="0208090404030B020404" pitchFamily="18" charset="0"/>
              </a:rPr>
              <a:t>Create Fiori App on top of CDS in BAS</a:t>
            </a:r>
            <a:endParaRPr lang="en-US" sz="40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55" y="1642189"/>
            <a:ext cx="8580000" cy="42868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4558" y="1067596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6044</TotalTime>
  <Words>884</Words>
  <Application>Microsoft Office PowerPoint</Application>
  <PresentationFormat>Widescreen</PresentationFormat>
  <Paragraphs>230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554</cp:revision>
  <dcterms:created xsi:type="dcterms:W3CDTF">2016-07-10T03:33:26Z</dcterms:created>
  <dcterms:modified xsi:type="dcterms:W3CDTF">2021-05-18T06:51:57Z</dcterms:modified>
</cp:coreProperties>
</file>